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26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9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18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29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4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70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7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89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87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87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3EB10-4F1C-4B08-AEA6-BDEAD8E7A12F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0BEE-1558-45B0-9374-BEFB950C97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74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1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390649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282446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384013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" y="0"/>
            <a:ext cx="12185543" cy="6858000"/>
          </a:xfrm>
        </p:spPr>
      </p:pic>
    </p:spTree>
    <p:extLst>
      <p:ext uri="{BB962C8B-B14F-4D97-AF65-F5344CB8AC3E}">
        <p14:creationId xmlns:p14="http://schemas.microsoft.com/office/powerpoint/2010/main" val="402549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209926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43" cy="6858000"/>
          </a:xfrm>
        </p:spPr>
      </p:pic>
    </p:spTree>
    <p:extLst>
      <p:ext uri="{BB962C8B-B14F-4D97-AF65-F5344CB8AC3E}">
        <p14:creationId xmlns:p14="http://schemas.microsoft.com/office/powerpoint/2010/main" val="150453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141645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53270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329761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6"/>
            <a:ext cx="12057261" cy="6785803"/>
          </a:xfrm>
        </p:spPr>
      </p:pic>
    </p:spTree>
    <p:extLst>
      <p:ext uri="{BB962C8B-B14F-4D97-AF65-F5344CB8AC3E}">
        <p14:creationId xmlns:p14="http://schemas.microsoft.com/office/powerpoint/2010/main" val="133563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43" cy="6858000"/>
          </a:xfrm>
        </p:spPr>
      </p:pic>
    </p:spTree>
    <p:extLst>
      <p:ext uri="{BB962C8B-B14F-4D97-AF65-F5344CB8AC3E}">
        <p14:creationId xmlns:p14="http://schemas.microsoft.com/office/powerpoint/2010/main" val="347706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7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132542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90040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43" cy="6858000"/>
          </a:xfrm>
        </p:spPr>
      </p:pic>
    </p:spTree>
    <p:extLst>
      <p:ext uri="{BB962C8B-B14F-4D97-AF65-F5344CB8AC3E}">
        <p14:creationId xmlns:p14="http://schemas.microsoft.com/office/powerpoint/2010/main" val="215850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7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161603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634"/>
          </a:xfrm>
        </p:spPr>
      </p:pic>
    </p:spTree>
    <p:extLst>
      <p:ext uri="{BB962C8B-B14F-4D97-AF65-F5344CB8AC3E}">
        <p14:creationId xmlns:p14="http://schemas.microsoft.com/office/powerpoint/2010/main" val="300242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6"/>
            <a:ext cx="12057261" cy="6785803"/>
          </a:xfrm>
        </p:spPr>
      </p:pic>
    </p:spTree>
    <p:extLst>
      <p:ext uri="{BB962C8B-B14F-4D97-AF65-F5344CB8AC3E}">
        <p14:creationId xmlns:p14="http://schemas.microsoft.com/office/powerpoint/2010/main" val="3665495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Daniella Barth</dc:creator>
  <cp:lastModifiedBy>Daniella Barth</cp:lastModifiedBy>
  <cp:revision>2</cp:revision>
  <dcterms:created xsi:type="dcterms:W3CDTF">2022-08-08T19:04:14Z</dcterms:created>
  <dcterms:modified xsi:type="dcterms:W3CDTF">2022-08-08T19:05:29Z</dcterms:modified>
</cp:coreProperties>
</file>